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599525" cy="51120675"/>
  <p:notesSz cx="9144000" cy="6858000"/>
  <p:defaultTextStyle>
    <a:defPPr>
      <a:defRPr lang="zh-CN"/>
    </a:defPPr>
    <a:lvl1pPr marL="0" algn="l" defTabSz="4098798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49399" algn="l" defTabSz="4098798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098798" algn="l" defTabSz="4098798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48197" algn="l" defTabSz="4098798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197596" algn="l" defTabSz="4098798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46995" algn="l" defTabSz="4098798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296394" algn="l" defTabSz="4098798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345793" algn="l" defTabSz="4098798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395192" algn="l" defTabSz="4098798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58" userDrawn="1">
          <p15:clr>
            <a:srgbClr val="A4A3A4"/>
          </p15:clr>
        </p15:guide>
        <p15:guide id="2" pos="6871" userDrawn="1">
          <p15:clr>
            <a:srgbClr val="A4A3A4"/>
          </p15:clr>
        </p15:guide>
        <p15:guide id="3" orient="horz" pos="16101" userDrawn="1">
          <p15:clr>
            <a:srgbClr val="A4A3A4"/>
          </p15:clr>
        </p15:guide>
        <p15:guide id="4" pos="68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6489"/>
    <a:srgbClr val="2A3FAA"/>
    <a:srgbClr val="0C0C8E"/>
    <a:srgbClr val="1313DD"/>
    <a:srgbClr val="0042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44" autoAdjust="0"/>
  </p:normalViewPr>
  <p:slideViewPr>
    <p:cSldViewPr>
      <p:cViewPr>
        <p:scale>
          <a:sx n="33" d="100"/>
          <a:sy n="33" d="100"/>
        </p:scale>
        <p:origin x="2598" y="54"/>
      </p:cViewPr>
      <p:guideLst>
        <p:guide orient="horz" pos="27258"/>
        <p:guide pos="6871"/>
        <p:guide orient="horz" pos="16101"/>
        <p:guide pos="68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FB72D-307F-4901-8592-ADD79733337A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029075" y="514350"/>
            <a:ext cx="10858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B2422-7D65-4379-A1BF-7931E8116C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4979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029075" y="514350"/>
            <a:ext cx="1085850" cy="257175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B2422-7D65-4379-A1BF-7931E8116CB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2338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19966" y="15880561"/>
            <a:ext cx="18359594" cy="1095781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39932" y="28968402"/>
            <a:ext cx="15119668" cy="130641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62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925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388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85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3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777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240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703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59655" y="2047219"/>
            <a:ext cx="4859892" cy="4361823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79974" y="2047219"/>
            <a:ext cx="14219688" cy="4361823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214" y="32849781"/>
            <a:ext cx="18359594" cy="10153136"/>
          </a:xfrm>
        </p:spPr>
        <p:txBody>
          <a:bodyPr anchor="t"/>
          <a:lstStyle>
            <a:lvl1pPr algn="l">
              <a:defRPr sz="30258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214" y="21667131"/>
            <a:ext cx="18359594" cy="11182642"/>
          </a:xfrm>
        </p:spPr>
        <p:txBody>
          <a:bodyPr anchor="b"/>
          <a:lstStyle>
            <a:lvl1pPr marL="0" indent="0">
              <a:buNone/>
              <a:defRPr sz="15213">
                <a:solidFill>
                  <a:schemeClr val="tx1">
                    <a:tint val="75000"/>
                  </a:schemeClr>
                </a:solidFill>
              </a:defRPr>
            </a:lvl1pPr>
            <a:lvl2pPr marL="3462883" indent="0">
              <a:buNone/>
              <a:defRPr sz="13678">
                <a:solidFill>
                  <a:schemeClr val="tx1">
                    <a:tint val="75000"/>
                  </a:schemeClr>
                </a:solidFill>
              </a:defRPr>
            </a:lvl2pPr>
            <a:lvl3pPr marL="6925765" indent="0">
              <a:buNone/>
              <a:defRPr sz="12187">
                <a:solidFill>
                  <a:schemeClr val="tx1">
                    <a:tint val="75000"/>
                  </a:schemeClr>
                </a:solidFill>
              </a:defRPr>
            </a:lvl3pPr>
            <a:lvl4pPr marL="10388612" indent="0">
              <a:buNone/>
              <a:defRPr sz="10651">
                <a:solidFill>
                  <a:schemeClr val="tx1">
                    <a:tint val="75000"/>
                  </a:schemeClr>
                </a:solidFill>
              </a:defRPr>
            </a:lvl4pPr>
            <a:lvl5pPr marL="13851495" indent="0">
              <a:buNone/>
              <a:defRPr sz="10651">
                <a:solidFill>
                  <a:schemeClr val="tx1">
                    <a:tint val="75000"/>
                  </a:schemeClr>
                </a:solidFill>
              </a:defRPr>
            </a:lvl5pPr>
            <a:lvl6pPr marL="17314378" indent="0">
              <a:buNone/>
              <a:defRPr sz="10651">
                <a:solidFill>
                  <a:schemeClr val="tx1">
                    <a:tint val="75000"/>
                  </a:schemeClr>
                </a:solidFill>
              </a:defRPr>
            </a:lvl6pPr>
            <a:lvl7pPr marL="20777260" indent="0">
              <a:buNone/>
              <a:defRPr sz="10651">
                <a:solidFill>
                  <a:schemeClr val="tx1">
                    <a:tint val="75000"/>
                  </a:schemeClr>
                </a:solidFill>
              </a:defRPr>
            </a:lvl7pPr>
            <a:lvl8pPr marL="24240143" indent="0">
              <a:buNone/>
              <a:defRPr sz="10651">
                <a:solidFill>
                  <a:schemeClr val="tx1">
                    <a:tint val="75000"/>
                  </a:schemeClr>
                </a:solidFill>
              </a:defRPr>
            </a:lvl8pPr>
            <a:lvl9pPr marL="27703026" indent="0">
              <a:buNone/>
              <a:defRPr sz="106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79980" y="11928174"/>
            <a:ext cx="9539790" cy="33737284"/>
          </a:xfrm>
        </p:spPr>
        <p:txBody>
          <a:bodyPr/>
          <a:lstStyle>
            <a:lvl1pPr>
              <a:defRPr sz="21302"/>
            </a:lvl1pPr>
            <a:lvl2pPr>
              <a:defRPr sz="18240"/>
            </a:lvl2pPr>
            <a:lvl3pPr>
              <a:defRPr sz="15213"/>
            </a:lvl3pPr>
            <a:lvl4pPr>
              <a:defRPr sz="13678"/>
            </a:lvl4pPr>
            <a:lvl5pPr>
              <a:defRPr sz="13678"/>
            </a:lvl5pPr>
            <a:lvl6pPr>
              <a:defRPr sz="13678"/>
            </a:lvl6pPr>
            <a:lvl7pPr>
              <a:defRPr sz="13678"/>
            </a:lvl7pPr>
            <a:lvl8pPr>
              <a:defRPr sz="13678"/>
            </a:lvl8pPr>
            <a:lvl9pPr>
              <a:defRPr sz="13678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979763" y="11928174"/>
            <a:ext cx="9539790" cy="33737284"/>
          </a:xfrm>
        </p:spPr>
        <p:txBody>
          <a:bodyPr/>
          <a:lstStyle>
            <a:lvl1pPr>
              <a:defRPr sz="21302"/>
            </a:lvl1pPr>
            <a:lvl2pPr>
              <a:defRPr sz="18240"/>
            </a:lvl2pPr>
            <a:lvl3pPr>
              <a:defRPr sz="15213"/>
            </a:lvl3pPr>
            <a:lvl4pPr>
              <a:defRPr sz="13678"/>
            </a:lvl4pPr>
            <a:lvl5pPr>
              <a:defRPr sz="13678"/>
            </a:lvl5pPr>
            <a:lvl6pPr>
              <a:defRPr sz="13678"/>
            </a:lvl6pPr>
            <a:lvl7pPr>
              <a:defRPr sz="13678"/>
            </a:lvl7pPr>
            <a:lvl8pPr>
              <a:defRPr sz="13678"/>
            </a:lvl8pPr>
            <a:lvl9pPr>
              <a:defRPr sz="13678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79980" y="11442983"/>
            <a:ext cx="9543540" cy="4768896"/>
          </a:xfrm>
        </p:spPr>
        <p:txBody>
          <a:bodyPr anchor="b"/>
          <a:lstStyle>
            <a:lvl1pPr marL="0" indent="0">
              <a:buNone/>
              <a:defRPr sz="18240" b="1"/>
            </a:lvl1pPr>
            <a:lvl2pPr marL="3462883" indent="0">
              <a:buNone/>
              <a:defRPr sz="15213" b="1"/>
            </a:lvl2pPr>
            <a:lvl3pPr marL="6925765" indent="0">
              <a:buNone/>
              <a:defRPr sz="13678" b="1"/>
            </a:lvl3pPr>
            <a:lvl4pPr marL="10388612" indent="0">
              <a:buNone/>
              <a:defRPr sz="12187" b="1"/>
            </a:lvl4pPr>
            <a:lvl5pPr marL="13851495" indent="0">
              <a:buNone/>
              <a:defRPr sz="12187" b="1"/>
            </a:lvl5pPr>
            <a:lvl6pPr marL="17314378" indent="0">
              <a:buNone/>
              <a:defRPr sz="12187" b="1"/>
            </a:lvl6pPr>
            <a:lvl7pPr marL="20777260" indent="0">
              <a:buNone/>
              <a:defRPr sz="12187" b="1"/>
            </a:lvl7pPr>
            <a:lvl8pPr marL="24240143" indent="0">
              <a:buNone/>
              <a:defRPr sz="12187" b="1"/>
            </a:lvl8pPr>
            <a:lvl9pPr marL="27703026" indent="0">
              <a:buNone/>
              <a:defRPr sz="12187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79980" y="16211887"/>
            <a:ext cx="9543540" cy="29453558"/>
          </a:xfrm>
        </p:spPr>
        <p:txBody>
          <a:bodyPr/>
          <a:lstStyle>
            <a:lvl1pPr>
              <a:defRPr sz="18240"/>
            </a:lvl1pPr>
            <a:lvl2pPr>
              <a:defRPr sz="15213"/>
            </a:lvl2pPr>
            <a:lvl3pPr>
              <a:defRPr sz="13678"/>
            </a:lvl3pPr>
            <a:lvl4pPr>
              <a:defRPr sz="12187"/>
            </a:lvl4pPr>
            <a:lvl5pPr>
              <a:defRPr sz="12187"/>
            </a:lvl5pPr>
            <a:lvl6pPr>
              <a:defRPr sz="12187"/>
            </a:lvl6pPr>
            <a:lvl7pPr>
              <a:defRPr sz="12187"/>
            </a:lvl7pPr>
            <a:lvl8pPr>
              <a:defRPr sz="12187"/>
            </a:lvl8pPr>
            <a:lvl9pPr>
              <a:defRPr sz="1218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2266" y="11442983"/>
            <a:ext cx="9547290" cy="4768896"/>
          </a:xfrm>
        </p:spPr>
        <p:txBody>
          <a:bodyPr anchor="b"/>
          <a:lstStyle>
            <a:lvl1pPr marL="0" indent="0">
              <a:buNone/>
              <a:defRPr sz="18240" b="1"/>
            </a:lvl1pPr>
            <a:lvl2pPr marL="3462883" indent="0">
              <a:buNone/>
              <a:defRPr sz="15213" b="1"/>
            </a:lvl2pPr>
            <a:lvl3pPr marL="6925765" indent="0">
              <a:buNone/>
              <a:defRPr sz="13678" b="1"/>
            </a:lvl3pPr>
            <a:lvl4pPr marL="10388612" indent="0">
              <a:buNone/>
              <a:defRPr sz="12187" b="1"/>
            </a:lvl4pPr>
            <a:lvl5pPr marL="13851495" indent="0">
              <a:buNone/>
              <a:defRPr sz="12187" b="1"/>
            </a:lvl5pPr>
            <a:lvl6pPr marL="17314378" indent="0">
              <a:buNone/>
              <a:defRPr sz="12187" b="1"/>
            </a:lvl6pPr>
            <a:lvl7pPr marL="20777260" indent="0">
              <a:buNone/>
              <a:defRPr sz="12187" b="1"/>
            </a:lvl7pPr>
            <a:lvl8pPr marL="24240143" indent="0">
              <a:buNone/>
              <a:defRPr sz="12187" b="1"/>
            </a:lvl8pPr>
            <a:lvl9pPr marL="27703026" indent="0">
              <a:buNone/>
              <a:defRPr sz="12187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2266" y="16211887"/>
            <a:ext cx="9547290" cy="29453558"/>
          </a:xfrm>
        </p:spPr>
        <p:txBody>
          <a:bodyPr/>
          <a:lstStyle>
            <a:lvl1pPr>
              <a:defRPr sz="18240"/>
            </a:lvl1pPr>
            <a:lvl2pPr>
              <a:defRPr sz="15213"/>
            </a:lvl2pPr>
            <a:lvl3pPr>
              <a:defRPr sz="13678"/>
            </a:lvl3pPr>
            <a:lvl4pPr>
              <a:defRPr sz="12187"/>
            </a:lvl4pPr>
            <a:lvl5pPr>
              <a:defRPr sz="12187"/>
            </a:lvl5pPr>
            <a:lvl6pPr>
              <a:defRPr sz="12187"/>
            </a:lvl6pPr>
            <a:lvl7pPr>
              <a:defRPr sz="12187"/>
            </a:lvl7pPr>
            <a:lvl8pPr>
              <a:defRPr sz="12187"/>
            </a:lvl8pPr>
            <a:lvl9pPr>
              <a:defRPr sz="1218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9984" y="2035361"/>
            <a:ext cx="7106094" cy="8662116"/>
          </a:xfrm>
        </p:spPr>
        <p:txBody>
          <a:bodyPr anchor="b"/>
          <a:lstStyle>
            <a:lvl1pPr algn="l">
              <a:defRPr sz="15213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4818" y="2035370"/>
            <a:ext cx="12074732" cy="43630080"/>
          </a:xfrm>
        </p:spPr>
        <p:txBody>
          <a:bodyPr/>
          <a:lstStyle>
            <a:lvl1pPr>
              <a:defRPr sz="24169"/>
            </a:lvl1pPr>
            <a:lvl2pPr>
              <a:defRPr sz="21302"/>
            </a:lvl2pPr>
            <a:lvl3pPr>
              <a:defRPr sz="18240"/>
            </a:lvl3pPr>
            <a:lvl4pPr>
              <a:defRPr sz="15213"/>
            </a:lvl4pPr>
            <a:lvl5pPr>
              <a:defRPr sz="15213"/>
            </a:lvl5pPr>
            <a:lvl6pPr>
              <a:defRPr sz="15213"/>
            </a:lvl6pPr>
            <a:lvl7pPr>
              <a:defRPr sz="15213"/>
            </a:lvl7pPr>
            <a:lvl8pPr>
              <a:defRPr sz="15213"/>
            </a:lvl8pPr>
            <a:lvl9pPr>
              <a:defRPr sz="1521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79984" y="10697481"/>
            <a:ext cx="7106094" cy="34967964"/>
          </a:xfrm>
        </p:spPr>
        <p:txBody>
          <a:bodyPr/>
          <a:lstStyle>
            <a:lvl1pPr marL="0" indent="0">
              <a:buNone/>
              <a:defRPr sz="10651"/>
            </a:lvl1pPr>
            <a:lvl2pPr marL="3462883" indent="0">
              <a:buNone/>
              <a:defRPr sz="9125"/>
            </a:lvl2pPr>
            <a:lvl3pPr marL="6925765" indent="0">
              <a:buNone/>
              <a:defRPr sz="7589"/>
            </a:lvl3pPr>
            <a:lvl4pPr marL="10388612" indent="0">
              <a:buNone/>
              <a:defRPr sz="6755"/>
            </a:lvl4pPr>
            <a:lvl5pPr marL="13851495" indent="0">
              <a:buNone/>
              <a:defRPr sz="6755"/>
            </a:lvl5pPr>
            <a:lvl6pPr marL="17314378" indent="0">
              <a:buNone/>
              <a:defRPr sz="6755"/>
            </a:lvl6pPr>
            <a:lvl7pPr marL="20777260" indent="0">
              <a:buNone/>
              <a:defRPr sz="6755"/>
            </a:lvl7pPr>
            <a:lvl8pPr marL="24240143" indent="0">
              <a:buNone/>
              <a:defRPr sz="6755"/>
            </a:lvl8pPr>
            <a:lvl9pPr marL="27703026" indent="0">
              <a:buNone/>
              <a:defRPr sz="675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3661" y="35784486"/>
            <a:ext cx="12959715" cy="4224560"/>
          </a:xfrm>
        </p:spPr>
        <p:txBody>
          <a:bodyPr anchor="b"/>
          <a:lstStyle>
            <a:lvl1pPr algn="l">
              <a:defRPr sz="15213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3661" y="4567731"/>
            <a:ext cx="12959715" cy="30672405"/>
          </a:xfrm>
        </p:spPr>
        <p:txBody>
          <a:bodyPr/>
          <a:lstStyle>
            <a:lvl1pPr marL="0" indent="0">
              <a:buNone/>
              <a:defRPr sz="24169"/>
            </a:lvl1pPr>
            <a:lvl2pPr marL="3462883" indent="0">
              <a:buNone/>
              <a:defRPr sz="21302"/>
            </a:lvl2pPr>
            <a:lvl3pPr marL="6925765" indent="0">
              <a:buNone/>
              <a:defRPr sz="18240"/>
            </a:lvl3pPr>
            <a:lvl4pPr marL="10388612" indent="0">
              <a:buNone/>
              <a:defRPr sz="15213"/>
            </a:lvl4pPr>
            <a:lvl5pPr marL="13851495" indent="0">
              <a:buNone/>
              <a:defRPr sz="15213"/>
            </a:lvl5pPr>
            <a:lvl6pPr marL="17314378" indent="0">
              <a:buNone/>
              <a:defRPr sz="15213"/>
            </a:lvl6pPr>
            <a:lvl7pPr marL="20777260" indent="0">
              <a:buNone/>
              <a:defRPr sz="15213"/>
            </a:lvl7pPr>
            <a:lvl8pPr marL="24240143" indent="0">
              <a:buNone/>
              <a:defRPr sz="15213"/>
            </a:lvl8pPr>
            <a:lvl9pPr marL="27703026" indent="0">
              <a:buNone/>
              <a:defRPr sz="15213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3661" y="40009046"/>
            <a:ext cx="12959715" cy="5999575"/>
          </a:xfrm>
        </p:spPr>
        <p:txBody>
          <a:bodyPr/>
          <a:lstStyle>
            <a:lvl1pPr marL="0" indent="0">
              <a:buNone/>
              <a:defRPr sz="10651"/>
            </a:lvl1pPr>
            <a:lvl2pPr marL="3462883" indent="0">
              <a:buNone/>
              <a:defRPr sz="9125"/>
            </a:lvl2pPr>
            <a:lvl3pPr marL="6925765" indent="0">
              <a:buNone/>
              <a:defRPr sz="7589"/>
            </a:lvl3pPr>
            <a:lvl4pPr marL="10388612" indent="0">
              <a:buNone/>
              <a:defRPr sz="6755"/>
            </a:lvl4pPr>
            <a:lvl5pPr marL="13851495" indent="0">
              <a:buNone/>
              <a:defRPr sz="6755"/>
            </a:lvl5pPr>
            <a:lvl6pPr marL="17314378" indent="0">
              <a:buNone/>
              <a:defRPr sz="6755"/>
            </a:lvl6pPr>
            <a:lvl7pPr marL="20777260" indent="0">
              <a:buNone/>
              <a:defRPr sz="6755"/>
            </a:lvl7pPr>
            <a:lvl8pPr marL="24240143" indent="0">
              <a:buNone/>
              <a:defRPr sz="6755"/>
            </a:lvl8pPr>
            <a:lvl9pPr marL="27703026" indent="0">
              <a:buNone/>
              <a:defRPr sz="675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79981" y="2047197"/>
            <a:ext cx="19439573" cy="8520110"/>
          </a:xfrm>
          <a:prstGeom prst="rect">
            <a:avLst/>
          </a:prstGeom>
        </p:spPr>
        <p:txBody>
          <a:bodyPr vert="horz" lIns="409880" tIns="204940" rIns="409880" bIns="20494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79981" y="11928174"/>
            <a:ext cx="19439573" cy="33737284"/>
          </a:xfrm>
          <a:prstGeom prst="rect">
            <a:avLst/>
          </a:prstGeom>
        </p:spPr>
        <p:txBody>
          <a:bodyPr vert="horz" lIns="409880" tIns="204940" rIns="409880" bIns="20494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79978" y="47381293"/>
            <a:ext cx="5039890" cy="2721708"/>
          </a:xfrm>
          <a:prstGeom prst="rect">
            <a:avLst/>
          </a:prstGeom>
        </p:spPr>
        <p:txBody>
          <a:bodyPr vert="horz" lIns="409880" tIns="204940" rIns="409880" bIns="204940" rtlCol="0" anchor="ctr"/>
          <a:lstStyle>
            <a:lvl1pPr algn="l">
              <a:defRPr sz="9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79841" y="47381293"/>
            <a:ext cx="6839850" cy="2721708"/>
          </a:xfrm>
          <a:prstGeom prst="rect">
            <a:avLst/>
          </a:prstGeom>
        </p:spPr>
        <p:txBody>
          <a:bodyPr vert="horz" lIns="409880" tIns="204940" rIns="409880" bIns="204940" rtlCol="0" anchor="ctr"/>
          <a:lstStyle>
            <a:lvl1pPr algn="ctr">
              <a:defRPr sz="9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79660" y="47381293"/>
            <a:ext cx="5039890" cy="2721708"/>
          </a:xfrm>
          <a:prstGeom prst="rect">
            <a:avLst/>
          </a:prstGeom>
        </p:spPr>
        <p:txBody>
          <a:bodyPr vert="horz" lIns="409880" tIns="204940" rIns="409880" bIns="204940" rtlCol="0" anchor="ctr"/>
          <a:lstStyle>
            <a:lvl1pPr algn="r">
              <a:defRPr sz="9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925765" rtl="0" eaLnBrk="1" latinLnBrk="0" hangingPunct="1">
        <a:spcBef>
          <a:spcPct val="0"/>
        </a:spcBef>
        <a:buNone/>
        <a:defRPr sz="332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7171" indent="-2597171" algn="l" defTabSz="6925765" rtl="0" eaLnBrk="1" latinLnBrk="0" hangingPunct="1">
        <a:spcBef>
          <a:spcPct val="20000"/>
        </a:spcBef>
        <a:buFont typeface="Arial" pitchFamily="34" charset="0"/>
        <a:buChar char="•"/>
        <a:defRPr sz="24169" kern="1200">
          <a:solidFill>
            <a:schemeClr val="tx1"/>
          </a:solidFill>
          <a:latin typeface="+mn-lt"/>
          <a:ea typeface="+mn-ea"/>
          <a:cs typeface="+mn-cs"/>
        </a:defRPr>
      </a:lvl1pPr>
      <a:lvl2pPr marL="5627180" indent="-2164297" algn="l" defTabSz="6925765" rtl="0" eaLnBrk="1" latinLnBrk="0" hangingPunct="1">
        <a:spcBef>
          <a:spcPct val="20000"/>
        </a:spcBef>
        <a:buFont typeface="Arial" pitchFamily="34" charset="0"/>
        <a:buChar char="–"/>
        <a:defRPr sz="21302" kern="1200">
          <a:solidFill>
            <a:schemeClr val="tx1"/>
          </a:solidFill>
          <a:latin typeface="+mn-lt"/>
          <a:ea typeface="+mn-ea"/>
          <a:cs typeface="+mn-cs"/>
        </a:defRPr>
      </a:lvl2pPr>
      <a:lvl3pPr marL="8657189" indent="-1731424" algn="l" defTabSz="6925765" rtl="0" eaLnBrk="1" latinLnBrk="0" hangingPunct="1">
        <a:spcBef>
          <a:spcPct val="20000"/>
        </a:spcBef>
        <a:buFont typeface="Arial" pitchFamily="34" charset="0"/>
        <a:buChar char="•"/>
        <a:defRPr sz="18240" kern="1200">
          <a:solidFill>
            <a:schemeClr val="tx1"/>
          </a:solidFill>
          <a:latin typeface="+mn-lt"/>
          <a:ea typeface="+mn-ea"/>
          <a:cs typeface="+mn-cs"/>
        </a:defRPr>
      </a:lvl3pPr>
      <a:lvl4pPr marL="12120071" indent="-1731424" algn="l" defTabSz="6925765" rtl="0" eaLnBrk="1" latinLnBrk="0" hangingPunct="1">
        <a:spcBef>
          <a:spcPct val="20000"/>
        </a:spcBef>
        <a:buFont typeface="Arial" pitchFamily="34" charset="0"/>
        <a:buChar char="–"/>
        <a:defRPr sz="15213" kern="1200">
          <a:solidFill>
            <a:schemeClr val="tx1"/>
          </a:solidFill>
          <a:latin typeface="+mn-lt"/>
          <a:ea typeface="+mn-ea"/>
          <a:cs typeface="+mn-cs"/>
        </a:defRPr>
      </a:lvl4pPr>
      <a:lvl5pPr marL="15582954" indent="-1731424" algn="l" defTabSz="6925765" rtl="0" eaLnBrk="1" latinLnBrk="0" hangingPunct="1">
        <a:spcBef>
          <a:spcPct val="20000"/>
        </a:spcBef>
        <a:buFont typeface="Arial" pitchFamily="34" charset="0"/>
        <a:buChar char="»"/>
        <a:defRPr sz="15213" kern="1200">
          <a:solidFill>
            <a:schemeClr val="tx1"/>
          </a:solidFill>
          <a:latin typeface="+mn-lt"/>
          <a:ea typeface="+mn-ea"/>
          <a:cs typeface="+mn-cs"/>
        </a:defRPr>
      </a:lvl5pPr>
      <a:lvl6pPr marL="19045837" indent="-1731424" algn="l" defTabSz="6925765" rtl="0" eaLnBrk="1" latinLnBrk="0" hangingPunct="1">
        <a:spcBef>
          <a:spcPct val="20000"/>
        </a:spcBef>
        <a:buFont typeface="Arial" pitchFamily="34" charset="0"/>
        <a:buChar char="•"/>
        <a:defRPr sz="15213" kern="1200">
          <a:solidFill>
            <a:schemeClr val="tx1"/>
          </a:solidFill>
          <a:latin typeface="+mn-lt"/>
          <a:ea typeface="+mn-ea"/>
          <a:cs typeface="+mn-cs"/>
        </a:defRPr>
      </a:lvl6pPr>
      <a:lvl7pPr marL="22508684" indent="-1731424" algn="l" defTabSz="6925765" rtl="0" eaLnBrk="1" latinLnBrk="0" hangingPunct="1">
        <a:spcBef>
          <a:spcPct val="20000"/>
        </a:spcBef>
        <a:buFont typeface="Arial" pitchFamily="34" charset="0"/>
        <a:buChar char="•"/>
        <a:defRPr sz="15213" kern="1200">
          <a:solidFill>
            <a:schemeClr val="tx1"/>
          </a:solidFill>
          <a:latin typeface="+mn-lt"/>
          <a:ea typeface="+mn-ea"/>
          <a:cs typeface="+mn-cs"/>
        </a:defRPr>
      </a:lvl7pPr>
      <a:lvl8pPr marL="25971567" indent="-1731424" algn="l" defTabSz="6925765" rtl="0" eaLnBrk="1" latinLnBrk="0" hangingPunct="1">
        <a:spcBef>
          <a:spcPct val="20000"/>
        </a:spcBef>
        <a:buFont typeface="Arial" pitchFamily="34" charset="0"/>
        <a:buChar char="•"/>
        <a:defRPr sz="15213" kern="1200">
          <a:solidFill>
            <a:schemeClr val="tx1"/>
          </a:solidFill>
          <a:latin typeface="+mn-lt"/>
          <a:ea typeface="+mn-ea"/>
          <a:cs typeface="+mn-cs"/>
        </a:defRPr>
      </a:lvl8pPr>
      <a:lvl9pPr marL="29434449" indent="-1731424" algn="l" defTabSz="6925765" rtl="0" eaLnBrk="1" latinLnBrk="0" hangingPunct="1">
        <a:spcBef>
          <a:spcPct val="20000"/>
        </a:spcBef>
        <a:buFont typeface="Arial" pitchFamily="34" charset="0"/>
        <a:buChar char="•"/>
        <a:defRPr sz="152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25765" rtl="0" eaLnBrk="1" latinLnBrk="0" hangingPunct="1">
        <a:defRPr sz="13678" kern="1200">
          <a:solidFill>
            <a:schemeClr val="tx1"/>
          </a:solidFill>
          <a:latin typeface="+mn-lt"/>
          <a:ea typeface="+mn-ea"/>
          <a:cs typeface="+mn-cs"/>
        </a:defRPr>
      </a:lvl1pPr>
      <a:lvl2pPr marL="3462883" algn="l" defTabSz="6925765" rtl="0" eaLnBrk="1" latinLnBrk="0" hangingPunct="1">
        <a:defRPr sz="13678" kern="1200">
          <a:solidFill>
            <a:schemeClr val="tx1"/>
          </a:solidFill>
          <a:latin typeface="+mn-lt"/>
          <a:ea typeface="+mn-ea"/>
          <a:cs typeface="+mn-cs"/>
        </a:defRPr>
      </a:lvl2pPr>
      <a:lvl3pPr marL="6925765" algn="l" defTabSz="6925765" rtl="0" eaLnBrk="1" latinLnBrk="0" hangingPunct="1">
        <a:defRPr sz="13678" kern="1200">
          <a:solidFill>
            <a:schemeClr val="tx1"/>
          </a:solidFill>
          <a:latin typeface="+mn-lt"/>
          <a:ea typeface="+mn-ea"/>
          <a:cs typeface="+mn-cs"/>
        </a:defRPr>
      </a:lvl3pPr>
      <a:lvl4pPr marL="10388612" algn="l" defTabSz="6925765" rtl="0" eaLnBrk="1" latinLnBrk="0" hangingPunct="1">
        <a:defRPr sz="13678" kern="1200">
          <a:solidFill>
            <a:schemeClr val="tx1"/>
          </a:solidFill>
          <a:latin typeface="+mn-lt"/>
          <a:ea typeface="+mn-ea"/>
          <a:cs typeface="+mn-cs"/>
        </a:defRPr>
      </a:lvl4pPr>
      <a:lvl5pPr marL="13851495" algn="l" defTabSz="6925765" rtl="0" eaLnBrk="1" latinLnBrk="0" hangingPunct="1">
        <a:defRPr sz="13678" kern="1200">
          <a:solidFill>
            <a:schemeClr val="tx1"/>
          </a:solidFill>
          <a:latin typeface="+mn-lt"/>
          <a:ea typeface="+mn-ea"/>
          <a:cs typeface="+mn-cs"/>
        </a:defRPr>
      </a:lvl5pPr>
      <a:lvl6pPr marL="17314378" algn="l" defTabSz="6925765" rtl="0" eaLnBrk="1" latinLnBrk="0" hangingPunct="1">
        <a:defRPr sz="13678" kern="1200">
          <a:solidFill>
            <a:schemeClr val="tx1"/>
          </a:solidFill>
          <a:latin typeface="+mn-lt"/>
          <a:ea typeface="+mn-ea"/>
          <a:cs typeface="+mn-cs"/>
        </a:defRPr>
      </a:lvl6pPr>
      <a:lvl7pPr marL="20777260" algn="l" defTabSz="6925765" rtl="0" eaLnBrk="1" latinLnBrk="0" hangingPunct="1">
        <a:defRPr sz="13678" kern="1200">
          <a:solidFill>
            <a:schemeClr val="tx1"/>
          </a:solidFill>
          <a:latin typeface="+mn-lt"/>
          <a:ea typeface="+mn-ea"/>
          <a:cs typeface="+mn-cs"/>
        </a:defRPr>
      </a:lvl7pPr>
      <a:lvl8pPr marL="24240143" algn="l" defTabSz="6925765" rtl="0" eaLnBrk="1" latinLnBrk="0" hangingPunct="1">
        <a:defRPr sz="13678" kern="1200">
          <a:solidFill>
            <a:schemeClr val="tx1"/>
          </a:solidFill>
          <a:latin typeface="+mn-lt"/>
          <a:ea typeface="+mn-ea"/>
          <a:cs typeface="+mn-cs"/>
        </a:defRPr>
      </a:lvl8pPr>
      <a:lvl9pPr marL="27703026" algn="l" defTabSz="6925765" rtl="0" eaLnBrk="1" latinLnBrk="0" hangingPunct="1">
        <a:defRPr sz="136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2" descr="http://www.cpcmconf.org/images/logo.jpg"/>
          <p:cNvSpPr>
            <a:spLocks noChangeAspect="1" noChangeArrowheads="1"/>
          </p:cNvSpPr>
          <p:nvPr/>
        </p:nvSpPr>
        <p:spPr bwMode="auto">
          <a:xfrm>
            <a:off x="-7001278" y="-144168"/>
            <a:ext cx="536889" cy="304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54557" tIns="77292" rIns="154557" bIns="77292" numCol="1" anchor="t" anchorCtr="0" compatLnSpc="1">
            <a:prstTxWarp prst="textNoShape">
              <a:avLst/>
            </a:prstTxWarp>
          </a:bodyPr>
          <a:lstStyle/>
          <a:p>
            <a:endParaRPr lang="zh-CN" altLang="en-US" sz="13678"/>
          </a:p>
        </p:txBody>
      </p:sp>
      <p:sp>
        <p:nvSpPr>
          <p:cNvPr id="5" name="TextBox 4"/>
          <p:cNvSpPr txBox="1"/>
          <p:nvPr/>
        </p:nvSpPr>
        <p:spPr>
          <a:xfrm>
            <a:off x="6037664" y="4033682"/>
            <a:ext cx="10631737" cy="1029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6089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</a:t>
            </a:r>
            <a:endParaRPr lang="en-US" altLang="zh-CN" sz="6089" dirty="0">
              <a:latin typeface="Palatino Linotyp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2592" y="2630728"/>
            <a:ext cx="16144352" cy="1342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122" dirty="0">
                <a:latin typeface="Palatino Linotype" pitchFamily="18" charset="0"/>
              </a:rPr>
              <a:t>Title Goes Here Title Goes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5934" y="11049658"/>
            <a:ext cx="185007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5000" dirty="0">
                <a:latin typeface="Palatino Linotype" pitchFamily="18" charset="0"/>
              </a:rPr>
              <a:t>Canvases </a:t>
            </a:r>
            <a:r>
              <a:rPr lang="en-US" altLang="zh-CN" sz="5000" dirty="0">
                <a:latin typeface="Palatino Linotype" pitchFamily="18" charset="0"/>
              </a:rPr>
              <a:t>Size: 160cm (height) ×60cm (width)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12004768" y="28363984"/>
            <a:ext cx="15423879" cy="717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en-US" sz="4065" dirty="0">
              <a:latin typeface="Palatino Linotype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6674087" y="390333"/>
            <a:ext cx="4849126" cy="973516"/>
          </a:xfrm>
          <a:prstGeom prst="rect">
            <a:avLst/>
          </a:prstGeom>
          <a:solidFill>
            <a:srgbClr val="4A6489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678" dirty="0"/>
          </a:p>
        </p:txBody>
      </p:sp>
      <p:sp>
        <p:nvSpPr>
          <p:cNvPr id="45" name="TextBox 44"/>
          <p:cNvSpPr txBox="1"/>
          <p:nvPr/>
        </p:nvSpPr>
        <p:spPr>
          <a:xfrm>
            <a:off x="16910118" y="518146"/>
            <a:ext cx="4771807" cy="717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328" dirty="0"/>
              <a:t> </a:t>
            </a:r>
            <a:r>
              <a:rPr lang="en-US" altLang="zh-CN" sz="4065" dirty="0">
                <a:solidFill>
                  <a:schemeClr val="bg1"/>
                </a:solidFill>
                <a:latin typeface="Palatino Linotype" pitchFamily="18" charset="0"/>
              </a:rPr>
              <a:t>Paper</a:t>
            </a:r>
            <a:r>
              <a:rPr lang="en-US" altLang="zh-CN" sz="3328" dirty="0">
                <a:solidFill>
                  <a:schemeClr val="bg1"/>
                </a:solidFill>
              </a:rPr>
              <a:t> </a:t>
            </a:r>
            <a:r>
              <a:rPr lang="en-US" altLang="zh-CN" sz="4065" dirty="0">
                <a:solidFill>
                  <a:schemeClr val="bg1"/>
                </a:solidFill>
                <a:latin typeface="Palatino Linotype" pitchFamily="18" charset="0"/>
              </a:rPr>
              <a:t>ID goes here</a:t>
            </a:r>
            <a:endParaRPr lang="zh-CN" altLang="en-US" sz="4065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cxnSp>
        <p:nvCxnSpPr>
          <p:cNvPr id="12" name="直接连接符 11"/>
          <p:cNvCxnSpPr>
            <a:cxnSpLocks/>
          </p:cNvCxnSpPr>
          <p:nvPr/>
        </p:nvCxnSpPr>
        <p:spPr>
          <a:xfrm>
            <a:off x="0" y="5701724"/>
            <a:ext cx="21599525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94303" y="17025433"/>
            <a:ext cx="2041091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dirty="0">
                <a:latin typeface="Palatino Linotype" pitchFamily="18" charset="0"/>
              </a:rPr>
              <a:t>Best Poster(s) </a:t>
            </a:r>
            <a:r>
              <a:rPr lang="en-US" altLang="zh-CN" sz="5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5000" dirty="0">
              <a:latin typeface="Palatino Linotype" pitchFamily="18" charset="0"/>
            </a:endParaRP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5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5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5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825345" y="28297550"/>
            <a:ext cx="20410914" cy="10864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dirty="0">
                <a:latin typeface="Palatino Linotype" pitchFamily="18" charset="0"/>
              </a:rPr>
              <a:t>NOTE:</a:t>
            </a:r>
            <a:endParaRPr lang="en-US" altLang="zh-CN" sz="5000" dirty="0">
              <a:latin typeface="Palatino Linotype" pitchFamily="18" charset="0"/>
            </a:endParaRPr>
          </a:p>
          <a:p>
            <a:endParaRPr lang="en-US" altLang="zh-CN" sz="5000" dirty="0">
              <a:latin typeface="Palatino Linotype" pitchFamily="18" charset="0"/>
            </a:endParaRPr>
          </a:p>
          <a:p>
            <a:r>
              <a:rPr lang="en-US" altLang="zh-CN" sz="5000" dirty="0">
                <a:latin typeface="Palatino Linotype" pitchFamily="18" charset="0"/>
              </a:rPr>
              <a:t>Please send your poster back to the conference committee via e-mail: pcm@academicconf.com.</a:t>
            </a:r>
          </a:p>
          <a:p>
            <a:endParaRPr lang="en-US" altLang="zh-CN" sz="5000" dirty="0">
              <a:latin typeface="Palatino Linotype" pitchFamily="18" charset="0"/>
            </a:endParaRPr>
          </a:p>
          <a:p>
            <a:r>
              <a:rPr lang="en-US" altLang="zh-CN" sz="5000" dirty="0">
                <a:latin typeface="Palatino Linotype" pitchFamily="18" charset="0"/>
              </a:rPr>
              <a:t>Please ensure your paper </a:t>
            </a:r>
            <a:r>
              <a:rPr lang="en-US" altLang="zh-CN" sz="5000">
                <a:latin typeface="Palatino Linotype" pitchFamily="18" charset="0"/>
              </a:rPr>
              <a:t>ID (PCM</a:t>
            </a:r>
            <a:r>
              <a:rPr lang="zh-CN" altLang="en-US" sz="5000">
                <a:latin typeface="Palatino Linotype" pitchFamily="18" charset="0"/>
              </a:rPr>
              <a:t>****</a:t>
            </a:r>
            <a:r>
              <a:rPr lang="en-US" altLang="zh-CN" sz="5000" dirty="0">
                <a:latin typeface="Palatino Linotype" pitchFamily="18" charset="0"/>
              </a:rPr>
              <a:t>) is shown correctly on the top of the poster. </a:t>
            </a:r>
            <a:r>
              <a:rPr lang="en-US" altLang="zh-CN" sz="5000" b="1" dirty="0">
                <a:solidFill>
                  <a:srgbClr val="FF0000"/>
                </a:solidFill>
                <a:latin typeface="Palatino Linotype" pitchFamily="18" charset="0"/>
              </a:rPr>
              <a:t>Best Poster(s) </a:t>
            </a:r>
            <a:r>
              <a:rPr lang="en-US" altLang="zh-CN" sz="5000" dirty="0">
                <a:latin typeface="Palatino Linotype" pitchFamily="18" charset="0"/>
              </a:rPr>
              <a:t>will be awarded with </a:t>
            </a:r>
            <a:r>
              <a:rPr lang="en-US" altLang="zh-CN" sz="5000" b="1" dirty="0">
                <a:solidFill>
                  <a:srgbClr val="FF0000"/>
                </a:solidFill>
                <a:latin typeface="Palatino Linotype" pitchFamily="18" charset="0"/>
              </a:rPr>
              <a:t>free Registration </a:t>
            </a:r>
            <a:r>
              <a:rPr lang="en-US" altLang="zh-CN" sz="5000" dirty="0">
                <a:latin typeface="Palatino Linotype" pitchFamily="18" charset="0"/>
              </a:rPr>
              <a:t>to the next year conference.</a:t>
            </a:r>
          </a:p>
          <a:p>
            <a:endParaRPr lang="en-US" altLang="zh-CN" sz="5000" dirty="0">
              <a:latin typeface="Palatino Linotype" pitchFamily="18" charset="0"/>
            </a:endParaRPr>
          </a:p>
          <a:p>
            <a:r>
              <a:rPr lang="en-US" altLang="zh-CN" sz="5000" dirty="0">
                <a:latin typeface="Palatino Linotype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5000" dirty="0">
              <a:latin typeface="Palatino Linotype" pitchFamily="18" charset="0"/>
            </a:endParaRPr>
          </a:p>
          <a:p>
            <a:r>
              <a:rPr lang="en-US" altLang="zh-CN" sz="5000" dirty="0">
                <a:latin typeface="Palatino Linotype" pitchFamily="18" charset="0"/>
              </a:rPr>
              <a:t>Poster presenters are responsible for removing their posters after presentation time.</a:t>
            </a:r>
          </a:p>
        </p:txBody>
      </p:sp>
      <p:pic>
        <p:nvPicPr>
          <p:cNvPr id="2" name="图片 1" descr="ef89659809b1a13600e6ce3ee48b2ee">
            <a:extLst>
              <a:ext uri="{FF2B5EF4-FFF2-40B4-BE49-F238E27FC236}">
                <a16:creationId xmlns:a16="http://schemas.microsoft.com/office/drawing/2014/main" id="{59023539-38A1-1646-866A-00F2D7C4205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25345" y="451961"/>
            <a:ext cx="2541270" cy="284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1392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1771,&quot;width&quot;:1579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171</Words>
  <Application>Microsoft Office PowerPoint</Application>
  <PresentationFormat>自定义</PresentationFormat>
  <Paragraphs>19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Wingdings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gac1143</cp:lastModifiedBy>
  <cp:revision>60</cp:revision>
  <dcterms:created xsi:type="dcterms:W3CDTF">2017-02-13T08:25:03Z</dcterms:created>
  <dcterms:modified xsi:type="dcterms:W3CDTF">2023-12-28T06:15:17Z</dcterms:modified>
</cp:coreProperties>
</file>